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3" r:id="rId6"/>
    <p:sldId id="264" r:id="rId7"/>
    <p:sldId id="27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70" d="100"/>
          <a:sy n="70" d="100"/>
        </p:scale>
        <p:origin x="10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C66485D-2819-4942-9658-690B33255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43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62A200-C774-41AF-AF3E-D79D42B50891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09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81B89-A78A-43CA-B332-28D3B329E411}" type="slidenum">
              <a:rPr lang="en-US"/>
              <a:pPr/>
              <a:t>10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9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2D328-9DBF-4942-84A8-C053567FE27E}" type="slidenum">
              <a:rPr lang="en-US"/>
              <a:pPr/>
              <a:t>11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9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F099-E492-4214-9211-8623E79E3403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29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5E4DA-69C1-408B-B5F2-C48E91B68B5A}" type="slidenum">
              <a:rPr lang="en-US"/>
              <a:pPr/>
              <a:t>13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07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DCDD1-000A-4473-A5AA-765A169D2107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66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6803E-16F4-4434-9FA7-A7357ADDA9C7}" type="slidenum">
              <a:rPr lang="en-US"/>
              <a:pPr/>
              <a:t>15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2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B2C16-034A-4686-B1CF-6B017261356C}" type="slidenum">
              <a:rPr lang="en-US"/>
              <a:pPr/>
              <a:t>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82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F76CAA-C85A-4E6E-AEB4-5A58455A6A7E}" type="slidenum">
              <a:rPr lang="en-US"/>
              <a:pPr/>
              <a:t>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5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9A00B-CC0B-4BA3-97E9-1F30E47342E4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61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1765F-9DBE-4A26-AD57-5094415C9E45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6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CDAF0-367E-4BFE-B510-728A1B42E24A}" type="slidenum">
              <a:rPr lang="en-US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20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C017F-31C1-427D-A447-949DEA7FDF89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A3F8B-D196-426A-817C-E6690BC02945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26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C017F-31C1-427D-A447-949DEA7FDF89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1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4099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5B1BA8-321D-4123-88C0-CE8784618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6018C-684E-477B-9C86-BD80142D8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CD285-1253-42EC-B8AD-99647F1F0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7235EC-BEE5-4672-9790-B76C40226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004BD-C6D6-4789-B747-88645F1902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CECD0-6865-4D8D-A32D-4F2D14086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77F3F-EB6E-4FE3-9D47-0CB0FDC4D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F32C-70B7-49E9-A031-1FD5E5BB7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E7FBC-9F83-45F8-A2A7-DD59AC496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E0203-89DB-48B1-B714-C4A523A55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60184-1723-4D0E-A54F-26A17B461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74F6F-D4EA-4321-B28E-610B66F87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348042E-D1CD-4F94-B73D-E34FDED39FC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random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b="1">
                <a:solidFill>
                  <a:schemeClr val="accent1"/>
                </a:solidFill>
              </a:rPr>
              <a:t>Welcome To My Class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err="1">
                <a:solidFill>
                  <a:schemeClr val="tx2"/>
                </a:solidFill>
              </a:rPr>
              <a:t>Kathi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</a:rPr>
              <a:t>Reed</a:t>
            </a:r>
          </a:p>
          <a:p>
            <a:endParaRPr lang="en-US" sz="3600" b="1" dirty="0">
              <a:solidFill>
                <a:schemeClr val="tx2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Revised </a:t>
            </a:r>
            <a:r>
              <a:rPr lang="en-US" sz="1200" b="1" dirty="0" smtClean="0">
                <a:solidFill>
                  <a:schemeClr val="tx2"/>
                </a:solidFill>
              </a:rPr>
              <a:t>2021-2022</a:t>
            </a:r>
            <a:endParaRPr lang="en-US" sz="1200" dirty="0"/>
          </a:p>
        </p:txBody>
      </p:sp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What If I Am Absent?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Be sure to bring parent, doctor, court note to attendance office before school.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Check Canvas module for assignment(s</a:t>
            </a:r>
            <a:r>
              <a:rPr lang="en-US" b="1" dirty="0">
                <a:solidFill>
                  <a:schemeClr val="tx2"/>
                </a:solidFill>
              </a:rPr>
              <a:t>) for </a:t>
            </a:r>
            <a:r>
              <a:rPr lang="en-US" b="1" dirty="0" smtClean="0">
                <a:solidFill>
                  <a:schemeClr val="tx2"/>
                </a:solidFill>
              </a:rPr>
              <a:t>the day(s</a:t>
            </a:r>
            <a:r>
              <a:rPr lang="en-US" b="1" dirty="0">
                <a:solidFill>
                  <a:schemeClr val="tx2"/>
                </a:solidFill>
              </a:rPr>
              <a:t>) </a:t>
            </a:r>
            <a:r>
              <a:rPr lang="en-US" b="1" dirty="0" smtClean="0">
                <a:solidFill>
                  <a:schemeClr val="tx2"/>
                </a:solidFill>
              </a:rPr>
              <a:t>you missed.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Assignments </a:t>
            </a:r>
            <a:r>
              <a:rPr lang="en-US" b="1" dirty="0">
                <a:solidFill>
                  <a:schemeClr val="tx2"/>
                </a:solidFill>
              </a:rPr>
              <a:t>and tests scheduled for first day missed, must be taken or rescheduled on first day back in class</a:t>
            </a:r>
            <a:r>
              <a:rPr lang="en-US" b="1" dirty="0" smtClean="0">
                <a:solidFill>
                  <a:schemeClr val="tx2"/>
                </a:solidFill>
              </a:rPr>
              <a:t>. (Contact me via REMIND to set this up.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What If I Am Tardy To Class?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41148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If the tardy is “excused”, bring a note immediately from the teacher or administrator who caused you to be late to class.  Notes may be verified.  You will not be allowed to go back to get a note.</a:t>
            </a:r>
          </a:p>
          <a:p>
            <a:r>
              <a:rPr lang="en-US" b="1" dirty="0">
                <a:solidFill>
                  <a:schemeClr val="tx2"/>
                </a:solidFill>
              </a:rPr>
              <a:t>If you do not bring a note, your tardy will be unexcused.  (Unexcused </a:t>
            </a:r>
            <a:r>
              <a:rPr lang="en-US" b="1" dirty="0" err="1">
                <a:solidFill>
                  <a:schemeClr val="tx2"/>
                </a:solidFill>
              </a:rPr>
              <a:t>tardies</a:t>
            </a:r>
            <a:r>
              <a:rPr lang="en-US" b="1" dirty="0">
                <a:solidFill>
                  <a:schemeClr val="tx2"/>
                </a:solidFill>
              </a:rPr>
              <a:t> may result in </a:t>
            </a:r>
            <a:r>
              <a:rPr lang="en-US" b="1" dirty="0" smtClean="0">
                <a:solidFill>
                  <a:schemeClr val="tx2"/>
                </a:solidFill>
              </a:rPr>
              <a:t>detention or </a:t>
            </a:r>
            <a:r>
              <a:rPr lang="en-US" b="1" dirty="0" smtClean="0">
                <a:solidFill>
                  <a:schemeClr val="tx2"/>
                </a:solidFill>
              </a:rPr>
              <a:t>ISS.)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3000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What If I Need To Leave Class?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Instructional time is very important.  You will not be allowed to leave the classroom to retrieve items from </a:t>
            </a:r>
            <a:r>
              <a:rPr lang="en-US" sz="2800" b="1" dirty="0" smtClean="0">
                <a:solidFill>
                  <a:schemeClr val="tx2"/>
                </a:solidFill>
              </a:rPr>
              <a:t>elsewhere, </a:t>
            </a:r>
            <a:r>
              <a:rPr lang="en-US" sz="2800" b="1" dirty="0">
                <a:solidFill>
                  <a:schemeClr val="tx2"/>
                </a:solidFill>
              </a:rPr>
              <a:t>so please bring </a:t>
            </a:r>
            <a:r>
              <a:rPr lang="en-US" sz="2800" b="1" dirty="0" smtClean="0">
                <a:solidFill>
                  <a:schemeClr val="tx2"/>
                </a:solidFill>
              </a:rPr>
              <a:t>your Chromebooks/supplies </a:t>
            </a:r>
            <a:r>
              <a:rPr lang="en-US" sz="2800" b="1" dirty="0">
                <a:solidFill>
                  <a:schemeClr val="tx2"/>
                </a:solidFill>
              </a:rPr>
              <a:t>to class every day.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Y</a:t>
            </a:r>
            <a:r>
              <a:rPr lang="en-US" sz="2800" b="1" dirty="0" smtClean="0">
                <a:solidFill>
                  <a:schemeClr val="tx2"/>
                </a:solidFill>
              </a:rPr>
              <a:t>ou will not be allowed to leave the classroom to retrieve your cellphone or device from another location.  Be responsible with your belongings.  </a:t>
            </a:r>
            <a:endParaRPr lang="en-US" sz="28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Bathroom passes </a:t>
            </a:r>
            <a:r>
              <a:rPr lang="en-US" sz="2800" b="1" dirty="0" smtClean="0">
                <a:solidFill>
                  <a:schemeClr val="tx2"/>
                </a:solidFill>
              </a:rPr>
              <a:t>may be limited per school policy, </a:t>
            </a:r>
            <a:r>
              <a:rPr lang="en-US" sz="2800" b="1" dirty="0">
                <a:solidFill>
                  <a:schemeClr val="tx2"/>
                </a:solidFill>
              </a:rPr>
              <a:t>so use them wisely.</a:t>
            </a:r>
          </a:p>
        </p:txBody>
      </p:sp>
    </p:spTree>
  </p:cSld>
  <p:clrMapOvr>
    <a:masterClrMapping/>
  </p:clrMapOvr>
  <p:transition advTm="30000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What About Food/Drinks?</a:t>
            </a:r>
            <a:endParaRPr lang="en-US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2"/>
                </a:solidFill>
              </a:rPr>
              <a:t>Food is NOT allowed in the classroom for any reason and will result </a:t>
            </a:r>
            <a:r>
              <a:rPr lang="en-US" b="1" dirty="0" smtClean="0">
                <a:solidFill>
                  <a:schemeClr val="tx2"/>
                </a:solidFill>
              </a:rPr>
              <a:t>in a minor referral.</a:t>
            </a:r>
            <a:endParaRPr lang="en-US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2"/>
                </a:solidFill>
              </a:rPr>
              <a:t>ONLY bottles/sippers filled with WATER are allowed in the classroom, but must not be placed near computers.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2"/>
                </a:solidFill>
              </a:rPr>
              <a:t>Gum is allowed UNTIL it is disposed of improperly.  If that occurs, there will be no further gum-chewing allowed.</a:t>
            </a:r>
            <a:endParaRPr lang="en-US" dirty="0"/>
          </a:p>
        </p:txBody>
      </p:sp>
    </p:spTree>
  </p:cSld>
  <p:clrMapOvr>
    <a:masterClrMapping/>
  </p:clrMapOvr>
  <p:transition advTm="30000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What If I Need Extra Help?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Make a request to stop by before/after school for additional help.</a:t>
            </a:r>
          </a:p>
          <a:p>
            <a:r>
              <a:rPr lang="en-US" b="1" dirty="0">
                <a:solidFill>
                  <a:schemeClr val="tx2"/>
                </a:solidFill>
              </a:rPr>
              <a:t>Whatever you do, don’t </a:t>
            </a:r>
            <a:r>
              <a:rPr lang="en-US" b="1" dirty="0" smtClean="0">
                <a:solidFill>
                  <a:schemeClr val="tx2"/>
                </a:solidFill>
              </a:rPr>
              <a:t>quit</a:t>
            </a:r>
            <a:r>
              <a:rPr lang="en-US" b="1" dirty="0" smtClean="0">
                <a:solidFill>
                  <a:schemeClr val="tx2"/>
                </a:solidFill>
              </a:rPr>
              <a:t>!!!</a:t>
            </a:r>
            <a:endParaRPr lang="en-US" dirty="0"/>
          </a:p>
        </p:txBody>
      </p:sp>
    </p:spTree>
  </p:cSld>
  <p:clrMapOvr>
    <a:masterClrMapping/>
  </p:clrMapOvr>
  <p:transition advTm="3000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1"/>
                </a:solidFill>
              </a:rPr>
              <a:t>Hope You Have An Excellent Year!!!</a:t>
            </a:r>
            <a:endParaRPr lang="en-US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276600"/>
          </a:xfrm>
        </p:spPr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</a:rPr>
              <a:t>Be sure to ask questions on any topics that you’re unsure about.  The only “dumb” question is the one that you don’t ask!!!</a:t>
            </a:r>
            <a:endParaRPr lang="en-US" sz="3600" b="1" dirty="0"/>
          </a:p>
        </p:txBody>
      </p:sp>
    </p:spTree>
  </p:cSld>
  <p:clrMapOvr>
    <a:masterClrMapping/>
  </p:clrMapOvr>
  <p:transition advTm="30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>
                <a:solidFill>
                  <a:schemeClr val="accent1"/>
                </a:solidFill>
              </a:rPr>
              <a:t>Who Is My Teacher?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Teacher since 1980 in Math/Bus Admin</a:t>
            </a:r>
          </a:p>
          <a:p>
            <a:r>
              <a:rPr lang="en-US" b="1" dirty="0">
                <a:solidFill>
                  <a:schemeClr val="tx2"/>
                </a:solidFill>
              </a:rPr>
              <a:t>B.S. from Cumberland, M.A. from Murray, </a:t>
            </a:r>
            <a:r>
              <a:rPr lang="en-US" b="1" dirty="0" smtClean="0">
                <a:solidFill>
                  <a:schemeClr val="tx2"/>
                </a:solidFill>
              </a:rPr>
              <a:t>Rank I &amp; </a:t>
            </a:r>
            <a:r>
              <a:rPr lang="en-US" b="1" dirty="0" err="1" smtClean="0">
                <a:solidFill>
                  <a:schemeClr val="tx2"/>
                </a:solidFill>
              </a:rPr>
              <a:t>Ed.S</a:t>
            </a:r>
            <a:r>
              <a:rPr lang="en-US" b="1" dirty="0" smtClean="0">
                <a:solidFill>
                  <a:schemeClr val="tx2"/>
                </a:solidFill>
              </a:rPr>
              <a:t> (in progress) </a:t>
            </a:r>
            <a:r>
              <a:rPr lang="en-US" b="1" dirty="0">
                <a:solidFill>
                  <a:schemeClr val="tx2"/>
                </a:solidFill>
              </a:rPr>
              <a:t>from Austin </a:t>
            </a:r>
            <a:r>
              <a:rPr lang="en-US" b="1" dirty="0" err="1">
                <a:solidFill>
                  <a:schemeClr val="tx2"/>
                </a:solidFill>
              </a:rPr>
              <a:t>Peay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Four </a:t>
            </a:r>
            <a:r>
              <a:rPr lang="en-US" b="1" dirty="0">
                <a:solidFill>
                  <a:schemeClr val="tx2"/>
                </a:solidFill>
              </a:rPr>
              <a:t>children, HHS graduates</a:t>
            </a:r>
          </a:p>
          <a:p>
            <a:r>
              <a:rPr lang="en-US" b="1" dirty="0">
                <a:solidFill>
                  <a:schemeClr val="tx2"/>
                </a:solidFill>
              </a:rPr>
              <a:t>Hobbies include graphics design, hiking, reading, singing, swimming, quilting &amp; cross-stitching</a:t>
            </a:r>
            <a:endParaRPr lang="en-US" dirty="0"/>
          </a:p>
        </p:txBody>
      </p:sp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What Is Expected of Me?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57400"/>
            <a:ext cx="4648200" cy="41148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Good Attendance!!</a:t>
            </a:r>
          </a:p>
          <a:p>
            <a:r>
              <a:rPr lang="en-US" b="1" dirty="0">
                <a:solidFill>
                  <a:schemeClr val="tx2"/>
                </a:solidFill>
              </a:rPr>
              <a:t>Bring </a:t>
            </a:r>
            <a:r>
              <a:rPr lang="en-US" b="1" dirty="0" smtClean="0">
                <a:solidFill>
                  <a:schemeClr val="tx2"/>
                </a:solidFill>
              </a:rPr>
              <a:t>Chromebook/supplies</a:t>
            </a:r>
            <a:r>
              <a:rPr lang="en-US" b="1" dirty="0">
                <a:solidFill>
                  <a:schemeClr val="tx2"/>
                </a:solidFill>
              </a:rPr>
              <a:t>!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Take thorough notes</a:t>
            </a:r>
            <a:r>
              <a:rPr lang="en-US" b="1" dirty="0">
                <a:solidFill>
                  <a:schemeClr val="tx2"/>
                </a:solidFill>
              </a:rPr>
              <a:t>!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Ask questions</a:t>
            </a:r>
            <a:r>
              <a:rPr lang="en-US" b="1" dirty="0">
                <a:solidFill>
                  <a:schemeClr val="tx2"/>
                </a:solidFill>
              </a:rPr>
              <a:t>!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Do </a:t>
            </a:r>
            <a:r>
              <a:rPr lang="en-US" b="1" dirty="0">
                <a:solidFill>
                  <a:schemeClr val="tx2"/>
                </a:solidFill>
              </a:rPr>
              <a:t>assignments</a:t>
            </a:r>
            <a:r>
              <a:rPr lang="en-US" b="1" dirty="0" smtClean="0">
                <a:solidFill>
                  <a:schemeClr val="tx2"/>
                </a:solidFill>
              </a:rPr>
              <a:t>!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Good </a:t>
            </a:r>
            <a:r>
              <a:rPr lang="en-US" b="1" dirty="0" smtClean="0">
                <a:solidFill>
                  <a:schemeClr val="tx2"/>
                </a:solidFill>
              </a:rPr>
              <a:t>Behavior</a:t>
            </a:r>
            <a:r>
              <a:rPr lang="en-US" b="1" dirty="0">
                <a:solidFill>
                  <a:schemeClr val="tx2"/>
                </a:solidFill>
              </a:rPr>
              <a:t>!</a:t>
            </a:r>
            <a:endParaRPr lang="en-US" b="1" dirty="0"/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562600" y="2743200"/>
          <a:ext cx="2895600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Clip" r:id="rId4" imgW="4006800" imgH="2856960" progId="MS_ClipArt_Gallery.2">
                  <p:embed/>
                </p:oleObj>
              </mc:Choice>
              <mc:Fallback>
                <p:oleObj name="Clip" r:id="rId4" imgW="4006800" imgH="2856960" progId="MS_ClipArt_Gallery.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43200"/>
                        <a:ext cx="2895600" cy="311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05800" cy="1143000"/>
          </a:xfrm>
        </p:spPr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How Do I Complete Assignments?</a:t>
            </a:r>
            <a:endParaRPr lang="en-US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All assignments will use proper heading.</a:t>
            </a:r>
          </a:p>
          <a:p>
            <a:r>
              <a:rPr lang="en-US" b="1" dirty="0">
                <a:solidFill>
                  <a:schemeClr val="tx2"/>
                </a:solidFill>
              </a:rPr>
              <a:t>All assignments will be done in a neat, organized manner with answers clearly marked.</a:t>
            </a:r>
          </a:p>
          <a:p>
            <a:r>
              <a:rPr lang="en-US" b="1" dirty="0">
                <a:solidFill>
                  <a:schemeClr val="tx2"/>
                </a:solidFill>
              </a:rPr>
              <a:t>Assignments will be completed and submitted on </a:t>
            </a:r>
            <a:r>
              <a:rPr lang="en-US" b="1" dirty="0" smtClean="0">
                <a:solidFill>
                  <a:schemeClr val="tx2"/>
                </a:solidFill>
              </a:rPr>
              <a:t>time </a:t>
            </a:r>
            <a:r>
              <a:rPr lang="en-US" b="1" dirty="0" smtClean="0">
                <a:solidFill>
                  <a:schemeClr val="tx2"/>
                </a:solidFill>
              </a:rPr>
              <a:t>(usually via Canvas).</a:t>
            </a:r>
            <a:endParaRPr lang="en-US" dirty="0"/>
          </a:p>
        </p:txBody>
      </p:sp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What Is A Proper Heading?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</a:rPr>
              <a:t>Name (first &amp; last)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Date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Period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Page &amp; Assignment</a:t>
            </a:r>
            <a:r>
              <a:rPr lang="en-US" sz="2800" b="1" dirty="0">
                <a:solidFill>
                  <a:schemeClr val="tx2"/>
                </a:solidFill>
              </a:rPr>
              <a:t/>
            </a:r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This will be placed in upper right corner of each </a:t>
            </a:r>
            <a:r>
              <a:rPr lang="en-US" sz="2800" b="1" dirty="0" smtClean="0">
                <a:solidFill>
                  <a:schemeClr val="tx2"/>
                </a:solidFill>
              </a:rPr>
              <a:t>assignment (typed or handwritten).  </a:t>
            </a:r>
            <a:r>
              <a:rPr lang="en-US" sz="2800" b="1" dirty="0">
                <a:solidFill>
                  <a:schemeClr val="tx2"/>
                </a:solidFill>
              </a:rPr>
              <a:t>Name will be on all extra pages &amp; pages stapled together.</a:t>
            </a:r>
          </a:p>
        </p:txBody>
      </p:sp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/>
                </a:solidFill>
              </a:rPr>
              <a:t>Oops!  I Forgot My </a:t>
            </a:r>
            <a:r>
              <a:rPr lang="en-US" b="1" dirty="0" smtClean="0">
                <a:solidFill>
                  <a:schemeClr val="accent1"/>
                </a:solidFill>
              </a:rPr>
              <a:t>Assignment!</a:t>
            </a: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Stay after school and complete homework.  (This is mandatory, and will become a discipline action for non-compliance.)</a:t>
            </a:r>
          </a:p>
          <a:p>
            <a:r>
              <a:rPr lang="en-US" b="1">
                <a:solidFill>
                  <a:schemeClr val="tx2"/>
                </a:solidFill>
              </a:rPr>
              <a:t>Never copy from another student as this results in a grade of “0” for both.</a:t>
            </a:r>
            <a:endParaRPr lang="en-US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Keeping Informed About Class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 b="1" dirty="0" smtClean="0">
                <a:solidFill>
                  <a:schemeClr val="tx2"/>
                </a:solidFill>
              </a:rPr>
              <a:t>Subscribe </a:t>
            </a:r>
            <a:r>
              <a:rPr lang="en-US" sz="3400" b="1" dirty="0" smtClean="0">
                <a:solidFill>
                  <a:schemeClr val="tx2"/>
                </a:solidFill>
              </a:rPr>
              <a:t>to </a:t>
            </a:r>
            <a:r>
              <a:rPr lang="en-US" sz="3400" b="1" dirty="0" smtClean="0">
                <a:solidFill>
                  <a:schemeClr val="tx2"/>
                </a:solidFill>
              </a:rPr>
              <a:t>REMIND </a:t>
            </a:r>
            <a:r>
              <a:rPr lang="en-US" sz="3400" b="1" dirty="0" smtClean="0">
                <a:solidFill>
                  <a:schemeClr val="tx2"/>
                </a:solidFill>
              </a:rPr>
              <a:t>(See webpage.)</a:t>
            </a:r>
          </a:p>
          <a:p>
            <a:r>
              <a:rPr lang="en-US" sz="3400" b="1" dirty="0" smtClean="0">
                <a:solidFill>
                  <a:schemeClr val="tx2"/>
                </a:solidFill>
              </a:rPr>
              <a:t>Check grades on Infinite Campus </a:t>
            </a:r>
            <a:r>
              <a:rPr lang="en-US" sz="3400" b="1" dirty="0" smtClean="0">
                <a:solidFill>
                  <a:schemeClr val="tx2"/>
                </a:solidFill>
              </a:rPr>
              <a:t>and Canvas (Download </a:t>
            </a:r>
            <a:r>
              <a:rPr lang="en-US" sz="3400" b="1" dirty="0" smtClean="0">
                <a:solidFill>
                  <a:schemeClr val="tx2"/>
                </a:solidFill>
              </a:rPr>
              <a:t>the app!!)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06006"/>
      </p:ext>
    </p:extLst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What Behavior Is Expected?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Bring </a:t>
            </a:r>
            <a:r>
              <a:rPr lang="en-US" sz="2800" b="1" dirty="0" smtClean="0">
                <a:solidFill>
                  <a:schemeClr val="tx2"/>
                </a:solidFill>
              </a:rPr>
              <a:t>Chromeboo</a:t>
            </a:r>
            <a:r>
              <a:rPr lang="en-US" sz="2800" b="1" dirty="0" smtClean="0">
                <a:solidFill>
                  <a:schemeClr val="tx2"/>
                </a:solidFill>
              </a:rPr>
              <a:t>k </a:t>
            </a:r>
            <a:r>
              <a:rPr lang="en-US" sz="2800" b="1" dirty="0" smtClean="0">
                <a:solidFill>
                  <a:schemeClr val="tx2"/>
                </a:solidFill>
              </a:rPr>
              <a:t>&amp; </a:t>
            </a:r>
            <a:r>
              <a:rPr lang="en-US" sz="2800" b="1" dirty="0">
                <a:solidFill>
                  <a:schemeClr val="tx2"/>
                </a:solidFill>
              </a:rPr>
              <a:t>all supplies to class each day.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Be in seat with </a:t>
            </a:r>
            <a:r>
              <a:rPr lang="en-US" sz="2800" b="1" dirty="0" smtClean="0">
                <a:solidFill>
                  <a:schemeClr val="tx2"/>
                </a:solidFill>
              </a:rPr>
              <a:t>Chromebook </a:t>
            </a:r>
            <a:r>
              <a:rPr lang="en-US" sz="2800" b="1" dirty="0">
                <a:solidFill>
                  <a:schemeClr val="tx2"/>
                </a:solidFill>
              </a:rPr>
              <a:t>open ready to </a:t>
            </a:r>
            <a:r>
              <a:rPr lang="en-US" sz="2800" b="1" dirty="0" smtClean="0">
                <a:solidFill>
                  <a:schemeClr val="tx2"/>
                </a:solidFill>
              </a:rPr>
              <a:t>begin working when </a:t>
            </a:r>
            <a:r>
              <a:rPr lang="en-US" sz="2800" b="1" dirty="0">
                <a:solidFill>
                  <a:schemeClr val="tx2"/>
                </a:solidFill>
              </a:rPr>
              <a:t>tardy tone sounds.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Be courteous and cooperative with both teacher(s) &amp; classmates</a:t>
            </a:r>
            <a:r>
              <a:rPr lang="en-US" sz="2800" b="1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Put cell phone </a:t>
            </a:r>
            <a:r>
              <a:rPr lang="en-US" sz="2800" b="1" dirty="0" smtClean="0">
                <a:solidFill>
                  <a:schemeClr val="tx2"/>
                </a:solidFill>
              </a:rPr>
              <a:t>away – no warnings.</a:t>
            </a:r>
            <a:endParaRPr lang="en-US" sz="28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Listen attentively &amp; stay on task.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Respect the property and space of others.</a:t>
            </a:r>
          </a:p>
        </p:txBody>
      </p:sp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</a:rPr>
              <a:t>What If I Don’t Follow Rules?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 b="1" dirty="0" smtClean="0">
                <a:solidFill>
                  <a:schemeClr val="tx2"/>
                </a:solidFill>
              </a:rPr>
              <a:t>Warning/restorative conversation </a:t>
            </a:r>
            <a:r>
              <a:rPr lang="en-US" sz="3400" b="1" dirty="0">
                <a:solidFill>
                  <a:schemeClr val="tx2"/>
                </a:solidFill>
              </a:rPr>
              <a:t>and/or change of seating.</a:t>
            </a:r>
          </a:p>
          <a:p>
            <a:r>
              <a:rPr lang="en-US" sz="3400" b="1" dirty="0">
                <a:solidFill>
                  <a:schemeClr val="tx2"/>
                </a:solidFill>
              </a:rPr>
              <a:t>Parental Contact</a:t>
            </a:r>
          </a:p>
          <a:p>
            <a:r>
              <a:rPr lang="en-US" sz="3400" b="1" dirty="0" smtClean="0">
                <a:solidFill>
                  <a:schemeClr val="tx2"/>
                </a:solidFill>
              </a:rPr>
              <a:t>Office </a:t>
            </a:r>
            <a:r>
              <a:rPr lang="en-US" sz="3400" b="1" dirty="0" smtClean="0">
                <a:solidFill>
                  <a:schemeClr val="tx2"/>
                </a:solidFill>
              </a:rPr>
              <a:t>Referral (Minor/Major)</a:t>
            </a:r>
            <a:r>
              <a:rPr lang="en-US" sz="3400" b="1" dirty="0">
                <a:solidFill>
                  <a:schemeClr val="tx2"/>
                </a:solidFill>
              </a:rPr>
              <a:t/>
            </a:r>
            <a:br>
              <a:rPr lang="en-US" sz="3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(This may occur at any time to prevent unnecessary class disruption.)</a:t>
            </a: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249</TotalTime>
  <Words>699</Words>
  <Application>Microsoft Office PowerPoint</Application>
  <PresentationFormat>On-screen Show (4:3)</PresentationFormat>
  <Paragraphs>77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Fireball</vt:lpstr>
      <vt:lpstr>Clip</vt:lpstr>
      <vt:lpstr>Welcome To My Class</vt:lpstr>
      <vt:lpstr>Who Is My Teacher?</vt:lpstr>
      <vt:lpstr>What Is Expected of Me?</vt:lpstr>
      <vt:lpstr>How Do I Complete Assignments?</vt:lpstr>
      <vt:lpstr>What Is A Proper Heading?</vt:lpstr>
      <vt:lpstr>Oops!  I Forgot My Assignment!</vt:lpstr>
      <vt:lpstr>Keeping Informed About Class</vt:lpstr>
      <vt:lpstr>What Behavior Is Expected?</vt:lpstr>
      <vt:lpstr>What If I Don’t Follow Rules?</vt:lpstr>
      <vt:lpstr>What If I Am Absent?</vt:lpstr>
      <vt:lpstr>What If I Am Tardy To Class?</vt:lpstr>
      <vt:lpstr>What If I Need To Leave Class?</vt:lpstr>
      <vt:lpstr>What About Food/Drinks?</vt:lpstr>
      <vt:lpstr>What If I Need Extra Help?</vt:lpstr>
      <vt:lpstr>Hope You Have An Excellent Year!!!</vt:lpstr>
    </vt:vector>
  </TitlesOfParts>
  <Company>CCBOE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Kathi Reed</dc:creator>
  <cp:lastModifiedBy>Reed, Kathi</cp:lastModifiedBy>
  <cp:revision>21</cp:revision>
  <dcterms:created xsi:type="dcterms:W3CDTF">2002-08-10T20:25:48Z</dcterms:created>
  <dcterms:modified xsi:type="dcterms:W3CDTF">2021-07-25T22:08:59Z</dcterms:modified>
</cp:coreProperties>
</file>